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89" r:id="rId3"/>
    <p:sldId id="258" r:id="rId4"/>
    <p:sldId id="323" r:id="rId5"/>
    <p:sldId id="259" r:id="rId6"/>
    <p:sldId id="260" r:id="rId7"/>
    <p:sldId id="261" r:id="rId8"/>
    <p:sldId id="286" r:id="rId9"/>
    <p:sldId id="317" r:id="rId10"/>
    <p:sldId id="262" r:id="rId11"/>
    <p:sldId id="318" r:id="rId12"/>
    <p:sldId id="263" r:id="rId13"/>
    <p:sldId id="291" r:id="rId14"/>
    <p:sldId id="292" r:id="rId15"/>
    <p:sldId id="294" r:id="rId16"/>
    <p:sldId id="295" r:id="rId17"/>
    <p:sldId id="296" r:id="rId18"/>
    <p:sldId id="264" r:id="rId19"/>
    <p:sldId id="287" r:id="rId20"/>
    <p:sldId id="265" r:id="rId21"/>
    <p:sldId id="266" r:id="rId22"/>
    <p:sldId id="320" r:id="rId23"/>
    <p:sldId id="268" r:id="rId24"/>
    <p:sldId id="269" r:id="rId25"/>
    <p:sldId id="322" r:id="rId26"/>
    <p:sldId id="325" r:id="rId27"/>
    <p:sldId id="324" r:id="rId28"/>
    <p:sldId id="326" r:id="rId29"/>
    <p:sldId id="300" r:id="rId30"/>
    <p:sldId id="298" r:id="rId31"/>
    <p:sldId id="327" r:id="rId32"/>
    <p:sldId id="299" r:id="rId33"/>
    <p:sldId id="308" r:id="rId34"/>
    <p:sldId id="310" r:id="rId3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5" autoAdjust="0"/>
    <p:restoredTop sz="94660"/>
  </p:normalViewPr>
  <p:slideViewPr>
    <p:cSldViewPr>
      <p:cViewPr varScale="1">
        <p:scale>
          <a:sx n="84" d="100"/>
          <a:sy n="84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03" cy="46910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3" y="1"/>
            <a:ext cx="3077103" cy="46910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C13AE878-CC87-4779-A62F-66AD38E5A431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780"/>
            <a:ext cx="3077103" cy="46910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3" y="8917780"/>
            <a:ext cx="3077103" cy="46910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8E414853-C1C3-4572-A42A-6689DBE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775F8-366C-4E68-A222-397159614CD6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2278-2B63-408D-88DC-0D0C1AE37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GPS Clinic</a:t>
            </a:r>
            <a:br>
              <a:rPr lang="en-US" b="1" dirty="0" smtClean="0"/>
            </a:br>
            <a:r>
              <a:rPr lang="en-US" sz="3600" b="1" dirty="0" smtClean="0"/>
              <a:t>NATRC National Convention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Bill </a:t>
            </a:r>
            <a:r>
              <a:rPr lang="en-US" sz="2800" dirty="0" err="1" smtClean="0">
                <a:solidFill>
                  <a:schemeClr val="tx1"/>
                </a:solidFill>
              </a:rPr>
              <a:t>Wingle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Albuquerque, NM</a:t>
            </a:r>
          </a:p>
          <a:p>
            <a:r>
              <a:rPr lang="en-US" dirty="0" smtClean="0"/>
              <a:t>February 10, 2018</a:t>
            </a:r>
            <a:endParaRPr lang="en-US" dirty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Good For NATRC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Mapping Handheld or Wrist GPSs ($150 - $1000)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/>
              <a:t>Very </a:t>
            </a:r>
            <a:r>
              <a:rPr lang="en-US" dirty="0" smtClean="0"/>
              <a:t>durable</a:t>
            </a:r>
          </a:p>
          <a:p>
            <a:pPr lvl="3"/>
            <a:r>
              <a:rPr lang="en-US" dirty="0" smtClean="0"/>
              <a:t>Weather proof</a:t>
            </a:r>
          </a:p>
          <a:p>
            <a:pPr lvl="3"/>
            <a:r>
              <a:rPr lang="en-US" dirty="0" smtClean="0"/>
              <a:t>Handle bouncing on horses, some drops.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to good battery </a:t>
            </a:r>
            <a:r>
              <a:rPr lang="en-US" dirty="0" smtClean="0"/>
              <a:t>life</a:t>
            </a:r>
          </a:p>
          <a:p>
            <a:pPr lvl="3"/>
            <a:r>
              <a:rPr lang="en-US" dirty="0" smtClean="0"/>
              <a:t>Multiple days on a couple AA’s</a:t>
            </a:r>
          </a:p>
          <a:p>
            <a:pPr lvl="3"/>
            <a:r>
              <a:rPr lang="en-US" dirty="0" smtClean="0"/>
              <a:t>Easily replaceable batteries</a:t>
            </a:r>
            <a:endParaRPr lang="en-US" dirty="0"/>
          </a:p>
          <a:p>
            <a:pPr lvl="2"/>
            <a:r>
              <a:rPr lang="en-US" dirty="0"/>
              <a:t>Off-road navigation tools</a:t>
            </a:r>
          </a:p>
          <a:p>
            <a:pPr lvl="2"/>
            <a:r>
              <a:rPr lang="en-US" dirty="0" smtClean="0"/>
              <a:t>Accurate compass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Screens are often small and </a:t>
            </a:r>
            <a:r>
              <a:rPr lang="en-US" dirty="0" smtClean="0"/>
              <a:t>hard to </a:t>
            </a:r>
            <a:r>
              <a:rPr lang="en-US" dirty="0" smtClean="0"/>
              <a:t>read</a:t>
            </a:r>
            <a:endParaRPr lang="en-US" dirty="0" smtClean="0"/>
          </a:p>
          <a:p>
            <a:pPr lvl="2"/>
            <a:r>
              <a:rPr lang="en-US" dirty="0" smtClean="0"/>
              <a:t>An extra piece of expensive equipment</a:t>
            </a:r>
          </a:p>
          <a:p>
            <a:pPr lvl="2"/>
            <a:r>
              <a:rPr lang="en-US" dirty="0" smtClean="0"/>
              <a:t>Maps </a:t>
            </a:r>
            <a:r>
              <a:rPr lang="en-US" dirty="0" smtClean="0"/>
              <a:t>(usually extra $’s)</a:t>
            </a:r>
          </a:p>
          <a:p>
            <a:pPr lvl="2"/>
            <a:r>
              <a:rPr lang="en-US" dirty="0" smtClean="0"/>
              <a:t>Satellite imagery available but </a:t>
            </a:r>
            <a:r>
              <a:rPr lang="en-US" dirty="0" smtClean="0"/>
              <a:t>often requires an annual subscription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Good For NATRC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Smartphones 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You likely already have one</a:t>
            </a:r>
          </a:p>
          <a:p>
            <a:pPr lvl="2"/>
            <a:r>
              <a:rPr lang="en-US" dirty="0" smtClean="0"/>
              <a:t>Free or cheap software and maps</a:t>
            </a:r>
          </a:p>
          <a:p>
            <a:pPr lvl="2"/>
            <a:r>
              <a:rPr lang="en-US" dirty="0" smtClean="0"/>
              <a:t>Sufficiently accurate</a:t>
            </a:r>
            <a:r>
              <a:rPr lang="en-US" dirty="0" smtClean="0"/>
              <a:t>, satellite imagery, navigation</a:t>
            </a:r>
          </a:p>
          <a:p>
            <a:pPr lvl="2"/>
            <a:r>
              <a:rPr lang="en-US" dirty="0" smtClean="0"/>
              <a:t>Off-grid maps</a:t>
            </a:r>
          </a:p>
          <a:p>
            <a:pPr lvl="2"/>
            <a:r>
              <a:rPr lang="en-US" dirty="0" smtClean="0"/>
              <a:t>Compass (trustworthy?)</a:t>
            </a:r>
          </a:p>
          <a:p>
            <a:pPr lvl="2"/>
            <a:r>
              <a:rPr lang="en-US" dirty="0" smtClean="0"/>
              <a:t>Fairly easy to share GPX tracks</a:t>
            </a:r>
          </a:p>
          <a:p>
            <a:pPr lvl="2"/>
            <a:r>
              <a:rPr lang="en-US" dirty="0" smtClean="0"/>
              <a:t>This can be an </a:t>
            </a:r>
            <a:r>
              <a:rPr lang="en-US" dirty="0" smtClean="0"/>
              <a:t>older, </a:t>
            </a:r>
            <a:r>
              <a:rPr lang="en-US" dirty="0" smtClean="0"/>
              <a:t>retired, phone without an active data plan.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Durability, (weather, drop, …)</a:t>
            </a:r>
          </a:p>
          <a:p>
            <a:pPr lvl="2"/>
            <a:r>
              <a:rPr lang="en-US" dirty="0" smtClean="0"/>
              <a:t>Battery Life (airplane mode helps)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Bring a spare battery pack.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9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Mapping GPS Features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Time, distance, speed</a:t>
            </a: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Coordinates and map location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Routes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racks (breadcrumbs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Waypoints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Navigation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Compass &amp; bearing </a:t>
            </a:r>
          </a:p>
          <a:p>
            <a:pPr lvl="1"/>
            <a:r>
              <a:rPr lang="en-US" dirty="0" smtClean="0"/>
              <a:t>Current calibration </a:t>
            </a:r>
            <a:r>
              <a:rPr lang="en-US" dirty="0" smtClean="0"/>
              <a:t>or movement.</a:t>
            </a:r>
          </a:p>
          <a:p>
            <a:pPr lvl="1"/>
            <a:r>
              <a:rPr lang="en-US" dirty="0" smtClean="0"/>
              <a:t>Know how it works on your device.</a:t>
            </a:r>
          </a:p>
          <a:p>
            <a:r>
              <a:rPr lang="en-US" dirty="0" smtClean="0"/>
              <a:t>Waypoints / POI’s</a:t>
            </a:r>
            <a:endParaRPr lang="en-US" dirty="0" smtClean="0"/>
          </a:p>
          <a:p>
            <a:r>
              <a:rPr lang="en-US" dirty="0" smtClean="0"/>
              <a:t>Routes</a:t>
            </a:r>
            <a:endParaRPr lang="en-US" dirty="0" smtClean="0"/>
          </a:p>
          <a:p>
            <a:pPr lvl="1"/>
            <a:r>
              <a:rPr lang="en-US" dirty="0" smtClean="0"/>
              <a:t>Major POI’s </a:t>
            </a:r>
            <a:r>
              <a:rPr lang="en-US" dirty="0" smtClean="0"/>
              <a:t>with an order</a:t>
            </a:r>
          </a:p>
          <a:p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Waypoints every </a:t>
            </a:r>
            <a:r>
              <a:rPr lang="en-US" dirty="0" smtClean="0"/>
              <a:t>~50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Essentially a continuous line</a:t>
            </a:r>
          </a:p>
          <a:p>
            <a:r>
              <a:rPr lang="en-US" dirty="0" smtClean="0"/>
              <a:t>Waypoints, Routes, and Tracks can be used together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3074" name="Picture 2" descr="C:\Documents\Documents\NATRC\2012\USAFA\GPSScreenShots\compas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Waypoints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NATRC, these </a:t>
            </a:r>
            <a:r>
              <a:rPr lang="en-US" dirty="0" smtClean="0"/>
              <a:t>are </a:t>
            </a:r>
            <a:r>
              <a:rPr lang="en-US" dirty="0" smtClean="0"/>
              <a:t>usually </a:t>
            </a:r>
            <a:r>
              <a:rPr lang="en-US" dirty="0" smtClean="0"/>
              <a:t>timing points, or other points of interest.</a:t>
            </a:r>
          </a:p>
          <a:p>
            <a:r>
              <a:rPr lang="en-US" dirty="0" smtClean="0"/>
              <a:t>The GPS has no information about order, or even if order is relevant</a:t>
            </a:r>
          </a:p>
          <a:p>
            <a:r>
              <a:rPr lang="en-US" dirty="0" smtClean="0"/>
              <a:t>Knowing where a waypoint is, doesn’t mean you can easily get there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4343400"/>
            <a:ext cx="3019425" cy="19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Tracks (aka Breadcrumbs)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form continuous lines</a:t>
            </a:r>
          </a:p>
          <a:p>
            <a:pPr lvl="1"/>
            <a:r>
              <a:rPr lang="en-US" dirty="0" smtClean="0"/>
              <a:t>Stray from the path, and you can easily move 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They define the path to follow between POI’s</a:t>
            </a:r>
            <a:endParaRPr lang="en-US" dirty="0" smtClean="0"/>
          </a:p>
          <a:p>
            <a:r>
              <a:rPr lang="en-US" dirty="0" smtClean="0"/>
              <a:t>Tracks </a:t>
            </a:r>
            <a:r>
              <a:rPr lang="en-US" dirty="0" smtClean="0"/>
              <a:t>don’t </a:t>
            </a:r>
            <a:r>
              <a:rPr lang="en-US" dirty="0" smtClean="0"/>
              <a:t>define direction</a:t>
            </a:r>
          </a:p>
          <a:p>
            <a:pPr lvl="1"/>
            <a:r>
              <a:rPr lang="en-US" dirty="0" smtClean="0"/>
              <a:t>i.e. they don’t tell you to go east or west down the trail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4343400"/>
            <a:ext cx="3019425" cy="19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Tracks (cont)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am I?</a:t>
            </a:r>
          </a:p>
          <a:p>
            <a:pPr lvl="1"/>
            <a:r>
              <a:rPr lang="en-US" dirty="0" smtClean="0"/>
              <a:t>Zoom out and look for patterns</a:t>
            </a:r>
          </a:p>
          <a:p>
            <a:pPr lvl="1"/>
            <a:r>
              <a:rPr lang="en-US" dirty="0" smtClean="0"/>
              <a:t>Zoom in</a:t>
            </a:r>
          </a:p>
          <a:p>
            <a:r>
              <a:rPr lang="en-US" dirty="0" smtClean="0"/>
              <a:t>Which way do I go?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7170" name="Picture 2" descr="C:\Documents\Documents\NATRC\2012\USAFA\GPSScreenShots\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1676400" cy="2095500"/>
          </a:xfrm>
          <a:prstGeom prst="rect">
            <a:avLst/>
          </a:prstGeom>
          <a:noFill/>
        </p:spPr>
      </p:pic>
      <p:pic>
        <p:nvPicPr>
          <p:cNvPr id="10" name="Picture 2" descr="C:\Documents\Documents\NATRC\2012\USAFA\GPSScreenShots\68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62400"/>
            <a:ext cx="1676400" cy="2095500"/>
          </a:xfrm>
          <a:prstGeom prst="rect">
            <a:avLst/>
          </a:prstGeom>
          <a:noFill/>
        </p:spPr>
      </p:pic>
      <p:pic>
        <p:nvPicPr>
          <p:cNvPr id="7" name="Picture 2" descr="C:\Documents\Documents\NATRC\2012\USAFA\GPSScreenShots\Tabglewood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429000"/>
            <a:ext cx="4461566" cy="280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Tracks (cont)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get back on track?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I’ve missed a turn.  Where do I go?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5123" name="Picture 3" descr="C:\Documents\Documents\NATRC\2012\USAFA\GPSScreenShots\missed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1676400" cy="2095500"/>
          </a:xfrm>
          <a:prstGeom prst="rect">
            <a:avLst/>
          </a:prstGeom>
          <a:noFill/>
        </p:spPr>
      </p:pic>
      <p:pic>
        <p:nvPicPr>
          <p:cNvPr id="8" name="Picture 2" descr="C:\Documents\Documents\NATRC\2012\USAFA\GPSScreenShots\506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09800"/>
            <a:ext cx="1676400" cy="2095500"/>
          </a:xfrm>
          <a:prstGeom prst="rect">
            <a:avLst/>
          </a:prstGeom>
          <a:noFill/>
        </p:spPr>
      </p:pic>
      <p:pic>
        <p:nvPicPr>
          <p:cNvPr id="9" name="Picture 3" descr="C:\Documents\Documents\NATRC\2012\USAFA\GPSScreenShots\508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2098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Using a GPS for a NATRC Ride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Turn it on and warm it up (5 minutes).</a:t>
            </a:r>
          </a:p>
          <a:p>
            <a:pPr lvl="1"/>
            <a:r>
              <a:rPr lang="en-US" dirty="0" smtClean="0"/>
              <a:t>Smartphone are always on so </a:t>
            </a:r>
            <a:r>
              <a:rPr lang="en-US" dirty="0" smtClean="0"/>
              <a:t>less of an </a:t>
            </a:r>
            <a:r>
              <a:rPr lang="en-US" dirty="0" smtClean="0"/>
              <a:t>issue.</a:t>
            </a:r>
          </a:p>
          <a:p>
            <a:r>
              <a:rPr lang="en-US" dirty="0" smtClean="0"/>
              <a:t>Timing out.</a:t>
            </a:r>
          </a:p>
          <a:p>
            <a:r>
              <a:rPr lang="en-US" dirty="0" smtClean="0"/>
              <a:t>Time, distance, speed.</a:t>
            </a:r>
          </a:p>
          <a:p>
            <a:r>
              <a:rPr lang="en-US" dirty="0" smtClean="0"/>
              <a:t>Location.</a:t>
            </a:r>
          </a:p>
          <a:p>
            <a:r>
              <a:rPr lang="en-US" dirty="0" smtClean="0"/>
              <a:t>Waypoints and proximity alerts.</a:t>
            </a:r>
          </a:p>
          <a:p>
            <a:r>
              <a:rPr lang="en-US" dirty="0" smtClean="0"/>
              <a:t>On the trail analysis.</a:t>
            </a:r>
          </a:p>
          <a:p>
            <a:endParaRPr lang="en-US" dirty="0"/>
          </a:p>
          <a:p>
            <a:r>
              <a:rPr lang="en-US" dirty="0" smtClean="0"/>
              <a:t>What to do when the mileage is off.</a:t>
            </a:r>
          </a:p>
          <a:p>
            <a:pPr lvl="1"/>
            <a:r>
              <a:rPr lang="en-US" dirty="0" smtClean="0"/>
              <a:t>Mileage will rarely match the map.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Screens I Use 99% of Time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639762"/>
          </a:xfrm>
        </p:spPr>
        <p:txBody>
          <a:bodyPr/>
          <a:lstStyle/>
          <a:p>
            <a:r>
              <a:rPr lang="en-US" dirty="0" smtClean="0"/>
              <a:t>Trip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041775" cy="639762"/>
          </a:xfrm>
        </p:spPr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9218" name="Picture 2" descr="C:\Documents\Documents\NATRC\2012\USAFA\GPSScreenShots\trip_reset_star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1676400" cy="2095500"/>
          </a:xfrm>
          <a:prstGeom prst="rect">
            <a:avLst/>
          </a:prstGeom>
          <a:noFill/>
        </p:spPr>
      </p:pic>
      <p:pic>
        <p:nvPicPr>
          <p:cNvPr id="9219" name="Picture 3" descr="C:\Documents\Documents\NATRC\2012\USAFA\GPSScreenShots\trip_smal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048000"/>
            <a:ext cx="1676400" cy="2095500"/>
          </a:xfrm>
          <a:prstGeom prst="rect">
            <a:avLst/>
          </a:prstGeom>
          <a:noFill/>
        </p:spPr>
      </p:pic>
      <p:pic>
        <p:nvPicPr>
          <p:cNvPr id="9220" name="Picture 4" descr="C:\Documents\Documents\NATRC\2012\USAFA\GPSScreenShots\ma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Will You Learn Today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use GPS at </a:t>
            </a:r>
            <a:r>
              <a:rPr lang="en-US" dirty="0" smtClean="0"/>
              <a:t>a </a:t>
            </a:r>
            <a:r>
              <a:rPr lang="en-US" dirty="0" smtClean="0"/>
              <a:t>CTR?</a:t>
            </a:r>
            <a:endParaRPr lang="en-US" dirty="0" smtClean="0"/>
          </a:p>
          <a:p>
            <a:r>
              <a:rPr lang="en-US" dirty="0" smtClean="0"/>
              <a:t>They help you:</a:t>
            </a:r>
          </a:p>
          <a:p>
            <a:pPr lvl="1"/>
            <a:r>
              <a:rPr lang="en-US" dirty="0"/>
              <a:t>Stay on </a:t>
            </a:r>
            <a:r>
              <a:rPr lang="en-US" dirty="0" smtClean="0"/>
              <a:t>Trail</a:t>
            </a:r>
          </a:p>
          <a:p>
            <a:pPr lvl="2"/>
            <a:r>
              <a:rPr lang="en-US" dirty="0" smtClean="0"/>
              <a:t>Getting lost $%&amp;#’s!</a:t>
            </a:r>
            <a:endParaRPr lang="en-US" dirty="0"/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</a:t>
            </a:r>
            <a:r>
              <a:rPr lang="en-US" dirty="0" smtClean="0"/>
              <a:t>far you’ve gone</a:t>
            </a:r>
          </a:p>
          <a:p>
            <a:pPr lvl="1"/>
            <a:r>
              <a:rPr lang="en-US" dirty="0"/>
              <a:t>Determine how </a:t>
            </a:r>
            <a:r>
              <a:rPr lang="en-US" dirty="0" smtClean="0"/>
              <a:t>long you’ve been riding</a:t>
            </a:r>
          </a:p>
          <a:p>
            <a:pPr lvl="1"/>
            <a:r>
              <a:rPr lang="en-US" dirty="0"/>
              <a:t>Determine how </a:t>
            </a:r>
            <a:r>
              <a:rPr lang="en-US" dirty="0" smtClean="0"/>
              <a:t>fast you are going</a:t>
            </a:r>
          </a:p>
          <a:p>
            <a:pPr lvl="1"/>
            <a:r>
              <a:rPr lang="en-US" dirty="0" smtClean="0"/>
              <a:t>Determine where you are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Turn it on and warm it up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the batteries</a:t>
            </a:r>
          </a:p>
          <a:p>
            <a:endParaRPr lang="en-US" dirty="0" smtClean="0"/>
          </a:p>
          <a:p>
            <a:r>
              <a:rPr lang="en-US" dirty="0" smtClean="0"/>
              <a:t>A GPS may take 5 minutes to find </a:t>
            </a:r>
            <a:r>
              <a:rPr lang="en-US" dirty="0" smtClean="0"/>
              <a:t>itself if you are at a new location</a:t>
            </a:r>
            <a:endParaRPr lang="en-US" dirty="0" smtClean="0"/>
          </a:p>
          <a:p>
            <a:pPr lvl="1"/>
            <a:r>
              <a:rPr lang="en-US" dirty="0" smtClean="0"/>
              <a:t>Turn it on when you put it on your wrist/horse/…</a:t>
            </a:r>
          </a:p>
          <a:p>
            <a:pPr lvl="1"/>
            <a:r>
              <a:rPr lang="en-US" dirty="0" smtClean="0"/>
              <a:t>Also, remember to turn it off when you get back into camp.</a:t>
            </a:r>
          </a:p>
          <a:p>
            <a:pPr lvl="2"/>
            <a:r>
              <a:rPr lang="en-US" dirty="0" smtClean="0"/>
              <a:t>This applies to smartphone apps as well.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4098" name="Picture 2" descr="C:\Documents\Documents\NATRC\2012\USAFA\GPSScreenShots\satelli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002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Timing out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the GPS ready to be reset before you get to the timer (if possible).</a:t>
            </a:r>
          </a:p>
          <a:p>
            <a:r>
              <a:rPr lang="en-US" dirty="0" smtClean="0"/>
              <a:t>When timer says “your out”, finish reset/start process.</a:t>
            </a:r>
          </a:p>
          <a:p>
            <a:endParaRPr lang="en-US" dirty="0"/>
          </a:p>
          <a:p>
            <a:r>
              <a:rPr lang="en-US" dirty="0" smtClean="0"/>
              <a:t>Have a fallback timer.</a:t>
            </a:r>
          </a:p>
          <a:p>
            <a:pPr lvl="1"/>
            <a:r>
              <a:rPr lang="en-US" dirty="0" smtClean="0"/>
              <a:t>Mark the minute on your watch if you can.</a:t>
            </a:r>
          </a:p>
          <a:p>
            <a:pPr lvl="1"/>
            <a:r>
              <a:rPr lang="en-US" dirty="0" smtClean="0"/>
              <a:t>Knowing what time open timed out can help you guess when you timed out.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Timing out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using more devices and apps now.  </a:t>
            </a:r>
          </a:p>
          <a:p>
            <a:pPr lvl="1"/>
            <a:r>
              <a:rPr lang="en-US" dirty="0" smtClean="0"/>
              <a:t>For different devices and apps I have some more individualized instructions.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34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Time, Distance, Speed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 well marked trail, you will spend most of the time looking at</a:t>
            </a:r>
          </a:p>
          <a:p>
            <a:pPr lvl="1"/>
            <a:r>
              <a:rPr lang="en-US" dirty="0" smtClean="0"/>
              <a:t>Total time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Distance</a:t>
            </a:r>
          </a:p>
          <a:p>
            <a:r>
              <a:rPr lang="en-US" dirty="0" smtClean="0"/>
              <a:t>Am I on time?</a:t>
            </a:r>
          </a:p>
          <a:p>
            <a:r>
              <a:rPr lang="en-US" dirty="0" smtClean="0"/>
              <a:t>How far is it to next timing point (check map)?</a:t>
            </a:r>
          </a:p>
          <a:p>
            <a:r>
              <a:rPr lang="en-US" dirty="0" smtClean="0"/>
              <a:t>Am I going to fast / to slow?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3075" name="Picture 3" descr="C:\Documents\Documents\NATRC\2012\USAFA\GPSScreenShots\trip_bi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1676400" cy="2095500"/>
          </a:xfrm>
          <a:prstGeom prst="rect">
            <a:avLst/>
          </a:prstGeom>
          <a:noFill/>
        </p:spPr>
      </p:pic>
      <p:pic>
        <p:nvPicPr>
          <p:cNvPr id="3076" name="Picture 4" descr="C:\Documents\Documents\NATRC\2012\USAFA\GPSScreenShots\trip_smal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Where am I?</a:t>
            </a:r>
          </a:p>
          <a:p>
            <a:pPr lvl="1"/>
            <a:r>
              <a:rPr lang="en-US" dirty="0" smtClean="0"/>
              <a:t>Zoom Out </a:t>
            </a:r>
          </a:p>
          <a:p>
            <a:pPr lvl="1"/>
            <a:r>
              <a:rPr lang="en-US" dirty="0" smtClean="0"/>
              <a:t>Zoom In</a:t>
            </a:r>
          </a:p>
          <a:p>
            <a:r>
              <a:rPr lang="en-US" dirty="0" smtClean="0"/>
              <a:t>Which way do I turn?</a:t>
            </a:r>
          </a:p>
          <a:p>
            <a:r>
              <a:rPr lang="en-US" dirty="0" smtClean="0"/>
              <a:t>Do I turn here?</a:t>
            </a:r>
          </a:p>
          <a:p>
            <a:r>
              <a:rPr lang="en-US" dirty="0" smtClean="0"/>
              <a:t>Am I on the trail?</a:t>
            </a:r>
          </a:p>
          <a:p>
            <a:r>
              <a:rPr lang="en-US" dirty="0" smtClean="0"/>
              <a:t>I missed a turn!  Where and how far back is the trail?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5122" name="Picture 2" descr="C:\Documents\Documents\NATRC\2012\USAFA\GPSScreenShots\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1676400" cy="2095500"/>
          </a:xfrm>
          <a:prstGeom prst="rect">
            <a:avLst/>
          </a:prstGeom>
          <a:noFill/>
        </p:spPr>
      </p:pic>
      <p:pic>
        <p:nvPicPr>
          <p:cNvPr id="2050" name="Picture 2" descr="C:\Documents\Documents\NATRC\2012\USAFA\GPSScreenShots\68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1676400" cy="2095500"/>
          </a:xfrm>
          <a:prstGeom prst="rect">
            <a:avLst/>
          </a:prstGeom>
          <a:noFill/>
        </p:spPr>
      </p:pic>
      <p:pic>
        <p:nvPicPr>
          <p:cNvPr id="2052" name="Picture 4" descr="C:\Documents\Documents\NATRC\2012\USAFA\GPSScreenShots\missedTu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9624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I Get Ride Tracks?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Assuming someone has made tracks:</a:t>
            </a:r>
          </a:p>
          <a:p>
            <a:pPr lvl="1"/>
            <a:r>
              <a:rPr lang="en-US" dirty="0" smtClean="0"/>
              <a:t>For handheld GPSs someone at the ride can load them.  This requires someone with a laptop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For smartphones, tracks probably need to be made available before the ride.</a:t>
            </a:r>
          </a:p>
          <a:p>
            <a:pPr lvl="2"/>
            <a:r>
              <a:rPr lang="en-US" dirty="0" smtClean="0"/>
              <a:t>The method to load the tracks varies by the app.  </a:t>
            </a:r>
          </a:p>
          <a:p>
            <a:pPr lvl="3"/>
            <a:r>
              <a:rPr lang="en-US" dirty="0" err="1" smtClean="0"/>
              <a:t>MotionX</a:t>
            </a:r>
            <a:r>
              <a:rPr lang="en-US" dirty="0" smtClean="0"/>
              <a:t> (iPhone) allows Facebook shares or a pre-registered e-mail message.</a:t>
            </a:r>
          </a:p>
          <a:p>
            <a:pPr lvl="3"/>
            <a:r>
              <a:rPr lang="en-US" dirty="0" smtClean="0"/>
              <a:t>US Topo Maps </a:t>
            </a:r>
            <a:r>
              <a:rPr lang="en-US" dirty="0" smtClean="0"/>
              <a:t>Pro (Android) works well with e-mailed tracks.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957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Smartphone App’s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many GPS apps available.  Most aren’t well suited for NATRC.</a:t>
            </a:r>
          </a:p>
          <a:p>
            <a:r>
              <a:rPr lang="en-US" dirty="0" smtClean="0"/>
              <a:t>What I want to see:</a:t>
            </a:r>
          </a:p>
          <a:p>
            <a:pPr lvl="1"/>
            <a:r>
              <a:rPr lang="en-US" dirty="0" smtClean="0"/>
              <a:t>Ability to show </a:t>
            </a:r>
          </a:p>
          <a:p>
            <a:pPr lvl="2"/>
            <a:r>
              <a:rPr lang="en-US" dirty="0" smtClean="0"/>
              <a:t>Total time on trail (setting zero at ride start should be easy).</a:t>
            </a:r>
          </a:p>
          <a:p>
            <a:pPr lvl="2"/>
            <a:r>
              <a:rPr lang="en-US" dirty="0" smtClean="0"/>
              <a:t>Total distance ridden.</a:t>
            </a:r>
          </a:p>
          <a:p>
            <a:pPr lvl="2"/>
            <a:r>
              <a:rPr lang="en-US" dirty="0" smtClean="0"/>
              <a:t>Current speed.  The less this is a moving average, the better.</a:t>
            </a:r>
          </a:p>
          <a:p>
            <a:pPr lvl="1"/>
            <a:r>
              <a:rPr lang="en-US" dirty="0"/>
              <a:t>Ability to easily load GPX tracks and waypoints made by someone else.</a:t>
            </a:r>
          </a:p>
          <a:p>
            <a:pPr lvl="1"/>
            <a:r>
              <a:rPr lang="en-US" dirty="0" smtClean="0"/>
              <a:t>Good base map(s).</a:t>
            </a:r>
          </a:p>
          <a:p>
            <a:pPr lvl="1"/>
            <a:r>
              <a:rPr lang="en-US" dirty="0" smtClean="0"/>
              <a:t>Ability to pre-load maps for off-line use.</a:t>
            </a:r>
          </a:p>
          <a:p>
            <a:pPr lvl="1"/>
            <a:r>
              <a:rPr lang="en-US" dirty="0" smtClean="0"/>
              <a:t>Pre-loaded track </a:t>
            </a:r>
            <a:r>
              <a:rPr lang="en-US" dirty="0" smtClean="0"/>
              <a:t>and rider track should be different colors.</a:t>
            </a:r>
          </a:p>
          <a:p>
            <a:pPr lvl="1"/>
            <a:r>
              <a:rPr lang="en-US" dirty="0" smtClean="0"/>
              <a:t>Ability to re-center on current location.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06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iPhone App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MotionX</a:t>
            </a:r>
            <a:r>
              <a:rPr lang="en-US" dirty="0" smtClean="0"/>
              <a:t> ($2)</a:t>
            </a:r>
          </a:p>
          <a:p>
            <a:pPr lvl="1"/>
            <a:r>
              <a:rPr lang="en-US" dirty="0" smtClean="0"/>
              <a:t>Fairly easy to use.</a:t>
            </a:r>
          </a:p>
          <a:p>
            <a:pPr lvl="1"/>
            <a:r>
              <a:rPr lang="en-US" dirty="0" smtClean="0"/>
              <a:t>Shows time, distance, speed.</a:t>
            </a:r>
          </a:p>
          <a:p>
            <a:pPr lvl="1"/>
            <a:r>
              <a:rPr lang="en-US" dirty="0" smtClean="0"/>
              <a:t>Good maps.</a:t>
            </a:r>
          </a:p>
          <a:p>
            <a:pPr lvl="2"/>
            <a:r>
              <a:rPr lang="en-US" dirty="0" smtClean="0"/>
              <a:t>I haven’t figured out how to make the ride track and the current users track different colors.</a:t>
            </a:r>
          </a:p>
          <a:p>
            <a:pPr lvl="1"/>
            <a:r>
              <a:rPr lang="en-US" dirty="0" smtClean="0"/>
              <a:t>Easy to share tracks.</a:t>
            </a:r>
          </a:p>
          <a:p>
            <a:pPr lvl="2"/>
            <a:r>
              <a:rPr lang="en-US" dirty="0" smtClean="0"/>
              <a:t>Facebook, though there appears to be a size limit.</a:t>
            </a:r>
          </a:p>
          <a:p>
            <a:pPr lvl="2"/>
            <a:r>
              <a:rPr lang="en-US" dirty="0" smtClean="0"/>
              <a:t>E-mail.</a:t>
            </a:r>
          </a:p>
          <a:p>
            <a:pPr lvl="1"/>
            <a:r>
              <a:rPr lang="en-US" dirty="0" smtClean="0"/>
              <a:t>GPX tracks made using other GPSs can be e-mailed to </a:t>
            </a:r>
            <a:r>
              <a:rPr lang="en-US" dirty="0" err="1" smtClean="0"/>
              <a:t>MotionX</a:t>
            </a:r>
            <a:r>
              <a:rPr lang="en-US" dirty="0" smtClean="0"/>
              <a:t> and they will send you a link others can access via the </a:t>
            </a:r>
            <a:r>
              <a:rPr lang="en-US" dirty="0" err="1" smtClean="0"/>
              <a:t>MotionX</a:t>
            </a:r>
            <a:r>
              <a:rPr lang="en-US" dirty="0" smtClean="0"/>
              <a:t> app.</a:t>
            </a:r>
          </a:p>
          <a:p>
            <a:pPr lvl="2"/>
            <a:r>
              <a:rPr lang="en-US" dirty="0" smtClean="0"/>
              <a:t>Once in </a:t>
            </a:r>
            <a:r>
              <a:rPr lang="en-US" dirty="0" err="1" smtClean="0"/>
              <a:t>MotionX</a:t>
            </a:r>
            <a:r>
              <a:rPr lang="en-US" dirty="0" smtClean="0"/>
              <a:t>, tracks can also be shared on Facebook.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52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Android App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US Topo Maps Pro</a:t>
            </a:r>
            <a:r>
              <a:rPr lang="en-US" dirty="0" smtClean="0"/>
              <a:t> ($12, Free version insufficient)</a:t>
            </a:r>
          </a:p>
          <a:p>
            <a:pPr lvl="1"/>
            <a:r>
              <a:rPr lang="en-US" dirty="0" smtClean="0"/>
              <a:t>Fairly easy to use.</a:t>
            </a:r>
          </a:p>
          <a:p>
            <a:pPr lvl="1"/>
            <a:r>
              <a:rPr lang="en-US" dirty="0" smtClean="0"/>
              <a:t>Shows time, distance, speed (user can select what to display)</a:t>
            </a:r>
          </a:p>
          <a:p>
            <a:pPr lvl="1"/>
            <a:r>
              <a:rPr lang="en-US" dirty="0" smtClean="0"/>
              <a:t>Many good base map options.</a:t>
            </a:r>
          </a:p>
          <a:p>
            <a:pPr lvl="1"/>
            <a:r>
              <a:rPr lang="en-US" dirty="0" smtClean="0"/>
              <a:t>Ride track and the current users track colors can be defined by user.</a:t>
            </a:r>
          </a:p>
          <a:p>
            <a:pPr lvl="1"/>
            <a:r>
              <a:rPr lang="en-US" dirty="0" smtClean="0"/>
              <a:t>Easy to share tracks.</a:t>
            </a:r>
          </a:p>
          <a:p>
            <a:pPr lvl="2"/>
            <a:r>
              <a:rPr lang="en-US" dirty="0" smtClean="0"/>
              <a:t>E-mail.</a:t>
            </a:r>
          </a:p>
          <a:p>
            <a:pPr lvl="2"/>
            <a:r>
              <a:rPr lang="en-US" dirty="0" smtClean="0"/>
              <a:t>Will load any (?) GPX track e-mailed to user from e-mail app.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878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GPS Basics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they do?</a:t>
            </a:r>
          </a:p>
          <a:p>
            <a:r>
              <a:rPr lang="en-US" dirty="0" smtClean="0"/>
              <a:t>What they don’t do.</a:t>
            </a:r>
          </a:p>
          <a:p>
            <a:r>
              <a:rPr lang="en-US" dirty="0" smtClean="0"/>
              <a:t>How accurate are they?</a:t>
            </a:r>
          </a:p>
          <a:p>
            <a:r>
              <a:rPr lang="en-US" dirty="0" smtClean="0"/>
              <a:t>Now you can leave your map at home!</a:t>
            </a:r>
          </a:p>
          <a:p>
            <a:pPr lvl="1"/>
            <a:r>
              <a:rPr lang="en-US" dirty="0" smtClean="0"/>
              <a:t>WRONG!</a:t>
            </a:r>
          </a:p>
          <a:p>
            <a:r>
              <a:rPr lang="en-US" dirty="0" smtClean="0"/>
              <a:t>Types of GPSs and GPS Apps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Let’s Go For a Walk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get apps and tracks loaded.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 smtClean="0"/>
              <a:t>are going to take a short walk </a:t>
            </a:r>
            <a:r>
              <a:rPr lang="en-US" dirty="0" smtClean="0"/>
              <a:t>with </a:t>
            </a:r>
            <a:r>
              <a:rPr lang="en-US" dirty="0" smtClean="0"/>
              <a:t>several waypoints and follow a track.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Contest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POI’s are located in Old Town.</a:t>
            </a:r>
          </a:p>
          <a:p>
            <a:endParaRPr lang="en-US" dirty="0"/>
          </a:p>
          <a:p>
            <a:r>
              <a:rPr lang="en-US" dirty="0" smtClean="0"/>
              <a:t>Go find then and tell me what store or object of interest they are next to.  </a:t>
            </a:r>
          </a:p>
          <a:p>
            <a:endParaRPr lang="en-US" dirty="0"/>
          </a:p>
          <a:p>
            <a:r>
              <a:rPr lang="en-US" dirty="0" smtClean="0"/>
              <a:t>Winner with most correct, or by drawing if tied, win two Riding Warehouse Raffle tickets.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87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cuments\Documents\NATRC\2018\Convention\GPS Clinic\Photos\USTopoMapsPro\Screenshot_20180205-130646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4912"/>
            <a:ext cx="5888355" cy="49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Trail</a:t>
            </a:r>
            <a:endParaRPr lang="en-US" sz="3600" b="1" dirty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05600" y="914401"/>
            <a:ext cx="1752600" cy="19050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S     – 0.00</a:t>
            </a:r>
          </a:p>
          <a:p>
            <a:pPr>
              <a:buNone/>
            </a:pPr>
            <a:r>
              <a:rPr lang="en-US" dirty="0" smtClean="0"/>
              <a:t>P1   – 0.16</a:t>
            </a:r>
          </a:p>
          <a:p>
            <a:pPr>
              <a:buNone/>
            </a:pPr>
            <a:r>
              <a:rPr lang="en-US" dirty="0"/>
              <a:t>P2 </a:t>
            </a:r>
            <a:r>
              <a:rPr lang="en-US" dirty="0" smtClean="0"/>
              <a:t>  – 0.30</a:t>
            </a:r>
          </a:p>
          <a:p>
            <a:pPr>
              <a:buNone/>
            </a:pPr>
            <a:r>
              <a:rPr lang="en-US" dirty="0" smtClean="0"/>
              <a:t>E     – 0.47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48600" y="3505200"/>
            <a:ext cx="0" cy="2286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0" y="4114800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95932" y="6005575"/>
            <a:ext cx="34336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8" y="3922541"/>
            <a:ext cx="34336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P1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3638782" y="5798150"/>
            <a:ext cx="114300" cy="13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3922541"/>
            <a:ext cx="114300" cy="13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Timing Out</a:t>
            </a:r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  <p:pic>
        <p:nvPicPr>
          <p:cNvPr id="2050" name="Picture 2" descr="C:\Documents\Documents\NATRC\2012\USAFA\GPSScreenShots\trip_bi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22450"/>
            <a:ext cx="1676400" cy="2095500"/>
          </a:xfrm>
          <a:prstGeom prst="rect">
            <a:avLst/>
          </a:prstGeom>
          <a:noFill/>
        </p:spPr>
      </p:pic>
      <p:pic>
        <p:nvPicPr>
          <p:cNvPr id="2051" name="Picture 3" descr="C:\Documents\Documents\NATRC\2012\USAFA\GPSScreenShots\trip_reset_men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2450"/>
            <a:ext cx="1676400" cy="2095500"/>
          </a:xfrm>
          <a:prstGeom prst="rect">
            <a:avLst/>
          </a:prstGeom>
          <a:noFill/>
        </p:spPr>
      </p:pic>
      <p:pic>
        <p:nvPicPr>
          <p:cNvPr id="2052" name="Picture 4" descr="C:\Documents\Documents\NATRC\2012\USAFA\GPSScreenShots\trip_reset_wha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2450"/>
            <a:ext cx="1676400" cy="2095500"/>
          </a:xfrm>
          <a:prstGeom prst="rect">
            <a:avLst/>
          </a:prstGeom>
          <a:noFill/>
        </p:spPr>
      </p:pic>
      <p:pic>
        <p:nvPicPr>
          <p:cNvPr id="2054" name="Picture 6" descr="C:\Documents\Documents\NATRC\2012\USAFA\GPSScreenShots\trip_reset_ready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828800"/>
            <a:ext cx="1676400" cy="2095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196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4196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4196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4196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4038600"/>
            <a:ext cx="205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Garmin </a:t>
            </a:r>
            <a:r>
              <a:rPr lang="en-US" b="1" dirty="0" err="1" smtClean="0"/>
              <a:t>etrex</a:t>
            </a:r>
            <a:r>
              <a:rPr lang="en-US" b="1" dirty="0" smtClean="0"/>
              <a:t> 20/30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447800"/>
            <a:ext cx="32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Garmin </a:t>
            </a:r>
            <a:r>
              <a:rPr lang="en-US" b="1" dirty="0" err="1" smtClean="0"/>
              <a:t>etrex</a:t>
            </a:r>
            <a:r>
              <a:rPr lang="en-US" b="1" dirty="0" smtClean="0"/>
              <a:t> Legend/Vista (old)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Tasks on the Trail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the start point A</a:t>
            </a:r>
          </a:p>
          <a:p>
            <a:r>
              <a:rPr lang="en-US" dirty="0" smtClean="0"/>
              <a:t>Walk to the parking lot following the track</a:t>
            </a:r>
          </a:p>
          <a:p>
            <a:r>
              <a:rPr lang="en-US" dirty="0" smtClean="0"/>
              <a:t>Deliberately walk off track </a:t>
            </a:r>
          </a:p>
          <a:p>
            <a:pPr lvl="1"/>
            <a:r>
              <a:rPr lang="en-US" dirty="0" smtClean="0"/>
              <a:t>See that you are off track</a:t>
            </a:r>
          </a:p>
          <a:p>
            <a:r>
              <a:rPr lang="en-US" dirty="0" smtClean="0"/>
              <a:t>Zoom out to get big picture</a:t>
            </a:r>
          </a:p>
          <a:p>
            <a:r>
              <a:rPr lang="en-US" dirty="0" smtClean="0"/>
              <a:t>Zoom in to get detail</a:t>
            </a:r>
          </a:p>
          <a:p>
            <a:endParaRPr lang="en-US" dirty="0" smtClean="0"/>
          </a:p>
          <a:p>
            <a:r>
              <a:rPr lang="en-US" dirty="0" smtClean="0"/>
              <a:t>Follow trail and return to the meeting area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is Having a </a:t>
            </a:r>
            <a:br>
              <a:rPr lang="en-US" b="1" dirty="0" smtClean="0"/>
            </a:br>
            <a:r>
              <a:rPr lang="en-US" b="1" dirty="0" smtClean="0"/>
              <a:t>GPS Important?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Being able to look at your GPS and say, “I’m on (or off) trail” gives you confidence.  </a:t>
            </a:r>
          </a:p>
          <a:p>
            <a:pPr lvl="1"/>
            <a:r>
              <a:rPr lang="en-US" dirty="0"/>
              <a:t>Avoids lost time and stress.</a:t>
            </a:r>
          </a:p>
          <a:p>
            <a:r>
              <a:rPr lang="en-US" dirty="0"/>
              <a:t>They can help to pace you and your horse.</a:t>
            </a:r>
          </a:p>
          <a:p>
            <a:pPr lvl="1"/>
            <a:r>
              <a:rPr lang="en-US" dirty="0"/>
              <a:t>Am I on time?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I need to slow down/speed up?</a:t>
            </a:r>
          </a:p>
          <a:p>
            <a:r>
              <a:rPr lang="en-US" dirty="0"/>
              <a:t>People get distracted and lose track of where they are.</a:t>
            </a:r>
          </a:p>
          <a:p>
            <a:r>
              <a:rPr lang="en-US" dirty="0"/>
              <a:t>People make wrong turns / get lost.</a:t>
            </a:r>
          </a:p>
          <a:p>
            <a:r>
              <a:rPr lang="en-US" dirty="0" smtClean="0"/>
              <a:t>Trail markings may not be adequate.</a:t>
            </a:r>
          </a:p>
          <a:p>
            <a:pPr lvl="1"/>
            <a:r>
              <a:rPr lang="en-US" dirty="0" smtClean="0"/>
              <a:t>Not enough </a:t>
            </a:r>
            <a:r>
              <a:rPr lang="en-US" dirty="0" smtClean="0"/>
              <a:t>markings for </a:t>
            </a:r>
            <a:r>
              <a:rPr lang="en-US" dirty="0" smtClean="0"/>
              <a:t>riders new to ride.</a:t>
            </a:r>
          </a:p>
          <a:p>
            <a:pPr lvl="1"/>
            <a:r>
              <a:rPr lang="en-US" dirty="0" smtClean="0"/>
              <a:t>Ribbons and signs disappear.</a:t>
            </a:r>
          </a:p>
          <a:p>
            <a:pPr lvl="2"/>
            <a:r>
              <a:rPr lang="en-US" dirty="0" smtClean="0"/>
              <a:t>Animals eat them.  Wind knocks them down.  Other people take them.</a:t>
            </a:r>
          </a:p>
          <a:p>
            <a:r>
              <a:rPr lang="en-US" dirty="0" smtClean="0"/>
              <a:t>If you have to abandon the ride, </a:t>
            </a:r>
            <a:r>
              <a:rPr lang="en-US" dirty="0" smtClean="0"/>
              <a:t>A GPS may </a:t>
            </a:r>
            <a:r>
              <a:rPr lang="en-US" dirty="0" smtClean="0"/>
              <a:t>help you get back to camp or another rescue point.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18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 GPS</a:t>
            </a:r>
            <a:r>
              <a:rPr lang="en-US" b="1" dirty="0" smtClean="0"/>
              <a:t>: What </a:t>
            </a:r>
            <a:r>
              <a:rPr lang="en-US" b="1" dirty="0" smtClean="0"/>
              <a:t>Does It </a:t>
            </a:r>
            <a:r>
              <a:rPr lang="en-US" b="1" dirty="0" smtClean="0"/>
              <a:t>Do?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satellites to triangulate your position</a:t>
            </a:r>
          </a:p>
          <a:p>
            <a:pPr lvl="1"/>
            <a:r>
              <a:rPr lang="en-US" dirty="0" smtClean="0"/>
              <a:t>Using the position (distance and direction) and Doppler affects of multiple satellites </a:t>
            </a:r>
            <a:endParaRPr lang="en-US" dirty="0"/>
          </a:p>
          <a:p>
            <a:r>
              <a:rPr lang="en-US" dirty="0" smtClean="0"/>
              <a:t>Shows you where you are</a:t>
            </a:r>
          </a:p>
          <a:p>
            <a:r>
              <a:rPr lang="en-US" dirty="0" smtClean="0"/>
              <a:t>Tells you were to go</a:t>
            </a:r>
          </a:p>
          <a:p>
            <a:r>
              <a:rPr lang="en-US" dirty="0" smtClean="0"/>
              <a:t>May tell you where you’ve been</a:t>
            </a:r>
          </a:p>
          <a:p>
            <a:r>
              <a:rPr lang="en-US" dirty="0" smtClean="0"/>
              <a:t>Specifies your exact location when you call    9-1-1</a:t>
            </a:r>
          </a:p>
          <a:p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 They Track You?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GPS signals are one-way.  They can’t be used to track you.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additional </a:t>
            </a:r>
            <a:r>
              <a:rPr lang="en-US" dirty="0" smtClean="0"/>
              <a:t>hardware, yes they can.</a:t>
            </a:r>
            <a:endParaRPr lang="en-US" dirty="0"/>
          </a:p>
          <a:p>
            <a:pPr lvl="1"/>
            <a:r>
              <a:rPr lang="en-US" dirty="0" smtClean="0"/>
              <a:t>SPOT</a:t>
            </a:r>
          </a:p>
          <a:p>
            <a:pPr lvl="2"/>
            <a:r>
              <a:rPr lang="en-US" dirty="0" smtClean="0"/>
              <a:t>Call for help from almost anywhere in the world.</a:t>
            </a:r>
          </a:p>
          <a:p>
            <a:pPr lvl="2"/>
            <a:r>
              <a:rPr lang="en-US" dirty="0" smtClean="0"/>
              <a:t>Transmit where you’ve been, and maybe where you are.</a:t>
            </a:r>
          </a:p>
          <a:p>
            <a:pPr lvl="2"/>
            <a:r>
              <a:rPr lang="en-US" dirty="0" smtClean="0"/>
              <a:t>Send texts.</a:t>
            </a:r>
          </a:p>
          <a:p>
            <a:pPr lvl="1"/>
            <a:r>
              <a:rPr lang="en-US" dirty="0" smtClean="0"/>
              <a:t>Smartphone tracking software.</a:t>
            </a:r>
          </a:p>
          <a:p>
            <a:pPr lvl="2"/>
            <a:r>
              <a:rPr lang="en-US" dirty="0" smtClean="0"/>
              <a:t>Update locations to websites.</a:t>
            </a:r>
          </a:p>
          <a:p>
            <a:pPr lvl="2"/>
            <a:r>
              <a:rPr lang="en-US" dirty="0" smtClean="0"/>
              <a:t>Dependent on cell service.</a:t>
            </a:r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Accurate Are They?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units, with correction are accurate to the sub-millimeter </a:t>
            </a:r>
            <a:endParaRPr lang="en-US" dirty="0"/>
          </a:p>
          <a:p>
            <a:r>
              <a:rPr lang="en-US" dirty="0" smtClean="0"/>
              <a:t>Handhelds</a:t>
            </a:r>
          </a:p>
          <a:p>
            <a:pPr lvl="1"/>
            <a:r>
              <a:rPr lang="en-US" dirty="0" smtClean="0"/>
              <a:t>WAAS are accurate to 10’  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Using Doppler only, about 50’ *</a:t>
            </a:r>
            <a:endParaRPr lang="en-US" dirty="0" smtClean="0"/>
          </a:p>
          <a:p>
            <a:pPr lvl="1"/>
            <a:r>
              <a:rPr lang="en-US" dirty="0" smtClean="0"/>
              <a:t>Satellite imagery: You can see </a:t>
            </a:r>
            <a:r>
              <a:rPr lang="en-US" i="1" dirty="0" smtClean="0"/>
              <a:t>that</a:t>
            </a:r>
            <a:r>
              <a:rPr lang="en-US" dirty="0" smtClean="0"/>
              <a:t> tree or building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 This is under ideal conditions</a:t>
            </a:r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 I Leave My Map at Home?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No!  The following are from personal experience</a:t>
            </a:r>
          </a:p>
          <a:p>
            <a:pPr lvl="1"/>
            <a:r>
              <a:rPr lang="en-US" dirty="0" smtClean="0"/>
              <a:t>GPSs fail</a:t>
            </a:r>
          </a:p>
          <a:p>
            <a:pPr lvl="2"/>
            <a:r>
              <a:rPr lang="en-US" dirty="0" smtClean="0"/>
              <a:t>Batteries die, electronics fail and misbehave, solar flares mess with satellite signals</a:t>
            </a:r>
          </a:p>
          <a:p>
            <a:pPr lvl="1"/>
            <a:r>
              <a:rPr lang="en-US" dirty="0" smtClean="0"/>
              <a:t>GPSs mislead</a:t>
            </a:r>
          </a:p>
          <a:p>
            <a:pPr lvl="2"/>
            <a:r>
              <a:rPr lang="en-US" dirty="0" smtClean="0"/>
              <a:t>They track your movement precisely, but are a mile off</a:t>
            </a:r>
          </a:p>
          <a:p>
            <a:pPr lvl="2"/>
            <a:r>
              <a:rPr lang="en-US" dirty="0" smtClean="0"/>
              <a:t>They are only as good as supporting data</a:t>
            </a:r>
          </a:p>
          <a:p>
            <a:pPr lvl="1"/>
            <a:r>
              <a:rPr lang="en-US" dirty="0" smtClean="0"/>
              <a:t>GPSs lie</a:t>
            </a:r>
          </a:p>
          <a:p>
            <a:pPr lvl="2"/>
            <a:r>
              <a:rPr lang="en-US" dirty="0" smtClean="0"/>
              <a:t>They say you are still at your last ride</a:t>
            </a:r>
          </a:p>
          <a:p>
            <a:pPr lvl="2"/>
            <a:r>
              <a:rPr lang="en-US" dirty="0" smtClean="0"/>
              <a:t>They say you rode 160 miles today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 your head</a:t>
            </a:r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dirty="0"/>
              <a:t>N</a:t>
            </a:r>
            <a:r>
              <a:rPr lang="en-US" dirty="0" smtClean="0"/>
              <a:t>avigation ($100 or less)</a:t>
            </a:r>
          </a:p>
          <a:p>
            <a:pPr lvl="1"/>
            <a:r>
              <a:rPr lang="en-US" dirty="0" smtClean="0"/>
              <a:t>Distance and speed only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what I recommend for NATRC</a:t>
            </a:r>
            <a:endParaRPr lang="en-US" dirty="0" smtClean="0"/>
          </a:p>
          <a:p>
            <a:r>
              <a:rPr lang="en-US" dirty="0" smtClean="0"/>
              <a:t>Wrist / Watch ($200 - $1000)</a:t>
            </a:r>
          </a:p>
          <a:p>
            <a:pPr lvl="1"/>
            <a:r>
              <a:rPr lang="en-US" dirty="0" smtClean="0"/>
              <a:t>Battery life (?), tiny maps if supported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Mapping Handheld or Wrist GPSs</a:t>
            </a:r>
          </a:p>
          <a:p>
            <a:r>
              <a:rPr lang="en-US" dirty="0" smtClean="0"/>
              <a:t>Smartphones </a:t>
            </a:r>
            <a:endParaRPr lang="en-US" dirty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C:\Documents\Documents\NATRC\Logo\14 - 2010NATRClogoRingBlu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33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1667</Words>
  <Application>Microsoft Office PowerPoint</Application>
  <PresentationFormat>On-screen Show (4:3)</PresentationFormat>
  <Paragraphs>278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GPS Clinic NATRC National Convention</vt:lpstr>
      <vt:lpstr>What Will You Learn Today</vt:lpstr>
      <vt:lpstr>GPS Basics</vt:lpstr>
      <vt:lpstr>Why is Having a  GPS Important?</vt:lpstr>
      <vt:lpstr>A GPS: What Does It Do?</vt:lpstr>
      <vt:lpstr>Can They Track You?</vt:lpstr>
      <vt:lpstr>How Accurate Are They?</vt:lpstr>
      <vt:lpstr>Can I Leave My Map at Home?</vt:lpstr>
      <vt:lpstr>Types</vt:lpstr>
      <vt:lpstr>Good For NATRC</vt:lpstr>
      <vt:lpstr>Good For NATRC</vt:lpstr>
      <vt:lpstr>Mapping GPS Features</vt:lpstr>
      <vt:lpstr>Navigation</vt:lpstr>
      <vt:lpstr>Waypoints</vt:lpstr>
      <vt:lpstr>Tracks (aka Breadcrumbs)</vt:lpstr>
      <vt:lpstr>Tracks (cont)</vt:lpstr>
      <vt:lpstr>Tracks (cont)</vt:lpstr>
      <vt:lpstr>Using a GPS for a NATRC Ride</vt:lpstr>
      <vt:lpstr>Screens I Use 99% of Time</vt:lpstr>
      <vt:lpstr>Turn it on and warm it up</vt:lpstr>
      <vt:lpstr>Timing out</vt:lpstr>
      <vt:lpstr>Timing out (cont.)</vt:lpstr>
      <vt:lpstr>Time, Distance, Speed</vt:lpstr>
      <vt:lpstr>Location</vt:lpstr>
      <vt:lpstr>How to I Get Ride Tracks?</vt:lpstr>
      <vt:lpstr>Smartphone App’s</vt:lpstr>
      <vt:lpstr>iPhone App</vt:lpstr>
      <vt:lpstr>Android App</vt:lpstr>
      <vt:lpstr>Questions?</vt:lpstr>
      <vt:lpstr>Let’s Go For a Walk</vt:lpstr>
      <vt:lpstr>Contest</vt:lpstr>
      <vt:lpstr>The Trail</vt:lpstr>
      <vt:lpstr>Practice Timing Out</vt:lpstr>
      <vt:lpstr>Tasks on the Trail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Clinic</dc:title>
  <dc:creator>wwingle</dc:creator>
  <cp:lastModifiedBy>Bill Wingle</cp:lastModifiedBy>
  <cp:revision>636</cp:revision>
  <dcterms:created xsi:type="dcterms:W3CDTF">2012-04-25T20:27:01Z</dcterms:created>
  <dcterms:modified xsi:type="dcterms:W3CDTF">2018-02-09T09:41:10Z</dcterms:modified>
</cp:coreProperties>
</file>